
<file path=[Content_Types].xml><?xml version="1.0" encoding="utf-8"?>
<Types xmlns="http://schemas.openxmlformats.org/package/2006/content-types"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2.xml" ContentType="application/vnd.openxmlformats-officedocument.presentationml.notesSlide+xml"/>
  <Override PartName="/ppt/slideMasters/slideMaster2.xml" ContentType="application/vnd.openxmlformats-officedocument.presentationml.slide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xml" ContentType="application/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notesSlides/notesSlide5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Layouts/slideLayout17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Layouts/slideLayout18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82" r:id="rId12"/>
    <p:sldId id="278" r:id="rId13"/>
    <p:sldId id="279" r:id="rId14"/>
    <p:sldId id="283" r:id="rId15"/>
    <p:sldId id="280" r:id="rId16"/>
    <p:sldId id="281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011B"/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5756" autoAdjust="0"/>
    <p:restoredTop sz="86344" autoAdjust="0"/>
  </p:normalViewPr>
  <p:slideViewPr>
    <p:cSldViewPr>
      <p:cViewPr varScale="1">
        <p:scale>
          <a:sx n="138" d="100"/>
          <a:sy n="138" d="100"/>
        </p:scale>
        <p:origin x="-127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parts: network science and network visualization. they of course fit together, but we’ll discuss them each in 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259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99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have to look</a:t>
            </a:r>
            <a:r>
              <a:rPr lang="en-US" baseline="0" dirty="0" smtClean="0"/>
              <a:t> far on my hard drive for this one</a:t>
            </a:r>
            <a:r>
              <a:rPr lang="is-IS" baseline="0" smtClean="0"/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324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velocity </a:t>
            </a:r>
            <a:r>
              <a:rPr lang="en-US" dirty="0" err="1" smtClean="0"/>
              <a:t>verlet</a:t>
            </a:r>
            <a:r>
              <a:rPr lang="en-US" baseline="0" dirty="0" smtClean="0"/>
              <a:t> algorithm! called “force”</a:t>
            </a:r>
          </a:p>
          <a:p>
            <a:r>
              <a:rPr lang="en-US" baseline="0" dirty="0" smtClean="0"/>
              <a:t>minimize space wasted on paper (</a:t>
            </a:r>
            <a:r>
              <a:rPr lang="en-US" baseline="0" dirty="0" err="1" smtClean="0"/>
              <a:t>reingold-tilfold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45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layout</a:t>
            </a:r>
            <a:r>
              <a:rPr lang="en-US" baseline="0" dirty="0" smtClean="0"/>
              <a:t> algorithm here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ecs-network.serv.pacific.edu</a:t>
            </a:r>
            <a:r>
              <a:rPr lang="en-US" dirty="0" smtClean="0"/>
              <a:t>/past-courses/2015-fall-ecpe-177/</a:t>
            </a:r>
            <a:r>
              <a:rPr lang="en-US" dirty="0" err="1" smtClean="0"/>
              <a:t>facebook</a:t>
            </a:r>
            <a:r>
              <a:rPr lang="en-US" dirty="0" smtClean="0"/>
              <a:t>-world-friend-map/view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54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field of</a:t>
            </a:r>
            <a:r>
              <a:rPr lang="en-US" baseline="0" dirty="0" smtClean="0"/>
              <a:t> graph theory, now </a:t>
            </a:r>
            <a:r>
              <a:rPr lang="en-US" dirty="0" smtClean="0"/>
              <a:t>network science,</a:t>
            </a:r>
            <a:r>
              <a:rPr lang="en-US" baseline="0" dirty="0" smtClean="0"/>
              <a:t> began with a simple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056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konisburg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531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euler</a:t>
            </a:r>
            <a:r>
              <a:rPr lang="en-US" dirty="0" smtClean="0"/>
              <a:t>, it’s not possible!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</a:t>
            </a:r>
            <a:r>
              <a:rPr lang="en-US" sz="1200" dirty="0" err="1" smtClean="0"/>
              <a:t>en.wikipedia.org</a:t>
            </a:r>
            <a:r>
              <a:rPr lang="en-US" sz="1200" dirty="0" smtClean="0"/>
              <a:t>/wiki/</a:t>
            </a:r>
            <a:r>
              <a:rPr lang="en-US" sz="1200" dirty="0" err="1" smtClean="0"/>
              <a:t>File:Leonhard_Euler.jpg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34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four color</a:t>
            </a:r>
            <a:r>
              <a:rPr lang="en-US" baseline="0" dirty="0" smtClean="0"/>
              <a:t> problem- turns out this is a graph theory problem too. it’s been solved by a computer!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Erdos</a:t>
            </a:r>
            <a:r>
              <a:rPr lang="en-US" baseline="0" dirty="0" err="1" smtClean="0"/>
              <a:t>-Renyi</a:t>
            </a:r>
            <a:endParaRPr lang="en-US" baseline="0" dirty="0" smtClean="0"/>
          </a:p>
          <a:p>
            <a:r>
              <a:rPr lang="en-US" baseline="0" dirty="0" smtClean="0"/>
              <a:t>Problem- we never see them in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3162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small-world,</a:t>
            </a:r>
            <a:r>
              <a:rPr lang="en-US" baseline="0" dirty="0" smtClean="0"/>
              <a:t> we find these!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worrydream.com</a:t>
            </a:r>
            <a:r>
              <a:rPr lang="en-US" dirty="0" smtClean="0"/>
              <a:t>/</a:t>
            </a:r>
            <a:r>
              <a:rPr lang="en-US" dirty="0" err="1" smtClean="0"/>
              <a:t>ScientificCommunicationAsSequentialArt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50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4136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Heer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253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pPr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Introducing 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19400" y="3031274"/>
            <a:ext cx="8229600" cy="114300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38400" y="465857"/>
            <a:ext cx="6477000" cy="6273833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4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/>
              <a:t>Tournaments</a:t>
            </a:r>
            <a:br>
              <a:rPr lang="en-US"/>
            </a:br>
            <a:r>
              <a:rPr lang="en-US"/>
              <a:t>Organization Charts</a:t>
            </a:r>
            <a:br>
              <a:rPr lang="en-US"/>
            </a:br>
            <a:r>
              <a:rPr lang="en-US"/>
              <a:t>Genealogy</a:t>
            </a:r>
            <a:br>
              <a:rPr lang="en-US"/>
            </a:br>
            <a:r>
              <a:rPr lang="en-US"/>
              <a:t>Diagramming (e.g., Visio)</a:t>
            </a:r>
            <a:br>
              <a:rPr lang="en-US"/>
            </a:br>
            <a:r>
              <a:rPr lang="en-US"/>
              <a:t>Biological Interactions (Genes, Proteins) Computer Networks</a:t>
            </a:r>
            <a:br>
              <a:rPr lang="en-US"/>
            </a:br>
            <a:r>
              <a:rPr lang="en-US"/>
              <a:t>Social Networks</a:t>
            </a:r>
            <a:br>
              <a:rPr lang="en-US"/>
            </a:br>
            <a:r>
              <a:rPr lang="en-US"/>
              <a:t>Simulation and Modeling</a:t>
            </a:r>
            <a:br>
              <a:rPr lang="en-US"/>
            </a:br>
            <a:r>
              <a:rPr lang="en-US"/>
              <a:t>Integrated Circuit Design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19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+ Links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38200" y="1295400"/>
            <a:ext cx="7162800" cy="5328229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45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33400"/>
            <a:ext cx="7337738" cy="60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77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Physics-based (VV)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“Tidying” layouts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Radial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Circular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Hierarchical (+trees)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360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000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24" y="5334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Depends on the data!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70"/>
            <a:ext cx="9144000" cy="45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28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4200"/>
            <a:ext cx="8229600" cy="1143000"/>
          </a:xfrm>
        </p:spPr>
        <p:txBody>
          <a:bodyPr/>
          <a:lstStyle/>
          <a:p>
            <a:r>
              <a:rPr lang="en-US" dirty="0" smtClean="0"/>
              <a:t>The bridge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40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846138"/>
            <a:ext cx="635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650431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smtClean="0"/>
              <a:t>https</a:t>
            </a:r>
            <a:r>
              <a:rPr lang="en-US" sz="1100" dirty="0"/>
              <a:t>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=112920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43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466070"/>
            <a:ext cx="2286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46138"/>
            <a:ext cx="3810000" cy="4970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0" y="859993"/>
            <a:ext cx="261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22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46138"/>
            <a:ext cx="381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0" y="649763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smtClean="0"/>
              <a:t>https</a:t>
            </a:r>
            <a:r>
              <a:rPr lang="en-US" sz="1100" dirty="0"/>
              <a:t>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=1680050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80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smtClean="0"/>
              <a:t>Random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12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29348"/>
            <a:ext cx="508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3255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worrydream.com</a:t>
            </a:r>
            <a:r>
              <a:rPr lang="en-US" sz="1200" dirty="0"/>
              <a:t>/</a:t>
            </a:r>
            <a:r>
              <a:rPr lang="en-US" sz="1200" dirty="0" err="1"/>
              <a:t>ScientificCommunicationAsSequentialArt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-169" b="15291"/>
          <a:stretch/>
        </p:blipFill>
        <p:spPr>
          <a:xfrm>
            <a:off x="1981200" y="1631197"/>
            <a:ext cx="5334000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630872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=646994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7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Network vis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53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305</Words>
  <Application>Microsoft Macintosh PowerPoint</Application>
  <PresentationFormat>On-screen Show (4:3)</PresentationFormat>
  <Paragraphs>55</Paragraphs>
  <Slides>16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Introducing Networks</vt:lpstr>
      <vt:lpstr>The bridge problem</vt:lpstr>
      <vt:lpstr>Slide 3</vt:lpstr>
      <vt:lpstr>Slide 4</vt:lpstr>
      <vt:lpstr>Slide 5</vt:lpstr>
      <vt:lpstr>Random networks</vt:lpstr>
      <vt:lpstr>Slide 7</vt:lpstr>
      <vt:lpstr>Slide 8</vt:lpstr>
      <vt:lpstr>Slide 9</vt:lpstr>
      <vt:lpstr>Data</vt:lpstr>
      <vt:lpstr>Slide 11</vt:lpstr>
      <vt:lpstr>Nodes + Links</vt:lpstr>
      <vt:lpstr>Slide 13</vt:lpstr>
      <vt:lpstr>Layout algorithms</vt:lpstr>
      <vt:lpstr>Depends on the data!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Annette Greiner</cp:lastModifiedBy>
  <cp:revision>93</cp:revision>
  <dcterms:created xsi:type="dcterms:W3CDTF">2017-01-25T05:45:12Z</dcterms:created>
  <dcterms:modified xsi:type="dcterms:W3CDTF">2017-01-25T07:07:11Z</dcterms:modified>
</cp:coreProperties>
</file>